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595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216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8363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560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5504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5874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6141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9450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786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101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5270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8022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8704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173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356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278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527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5F3196B-ED22-4132-BD29-BEDAD86FCAD4}" type="datetimeFigureOut">
              <a:rPr lang="hu-HU" smtClean="0"/>
              <a:t>2018.12.04.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91A553B-B7BD-4860-BA6E-059987B7EF9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38798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8000" b="1" smtClean="0"/>
              <a:t>A leges legek</a:t>
            </a:r>
            <a:endParaRPr lang="hu-HU" sz="8000" b="1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891470" y="4969365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hu-HU" sz="4000" b="1" smtClean="0"/>
              <a:t>Szerző: </a:t>
            </a:r>
            <a:r>
              <a:rPr lang="hu-HU" sz="4000" b="1" err="1" smtClean="0"/>
              <a:t>Author</a:t>
            </a:r>
            <a:endParaRPr lang="hu-HU" sz="4000" b="1"/>
          </a:p>
        </p:txBody>
      </p:sp>
    </p:spTree>
    <p:extLst>
      <p:ext uri="{BB962C8B-B14F-4D97-AF65-F5344CB8AC3E}">
        <p14:creationId xmlns:p14="http://schemas.microsoft.com/office/powerpoint/2010/main" val="884391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625" y="1754326"/>
            <a:ext cx="3286579" cy="4310769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1350235" y="6065095"/>
            <a:ext cx="90927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smtClean="0"/>
              <a:t>Magassága: 272cm, súlya: 199kg</a:t>
            </a:r>
            <a:endParaRPr lang="hu-HU" sz="4000" b="1"/>
          </a:p>
        </p:txBody>
      </p:sp>
      <p:sp>
        <p:nvSpPr>
          <p:cNvPr id="5" name="Szövegdoboz 4"/>
          <p:cNvSpPr txBox="1"/>
          <p:nvPr/>
        </p:nvSpPr>
        <p:spPr>
          <a:xfrm>
            <a:off x="1145138" y="0"/>
            <a:ext cx="103575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b="1" smtClean="0"/>
              <a:t>Robert </a:t>
            </a:r>
            <a:r>
              <a:rPr lang="hu-HU" sz="5400" b="1" err="1" smtClean="0"/>
              <a:t>Pershing</a:t>
            </a:r>
            <a:r>
              <a:rPr lang="hu-HU" sz="5400" b="1" smtClean="0"/>
              <a:t> </a:t>
            </a:r>
            <a:r>
              <a:rPr lang="hu-HU" sz="5400" b="1" err="1" smtClean="0"/>
              <a:t>Wadlow</a:t>
            </a:r>
            <a:r>
              <a:rPr lang="hu-HU" sz="5400" b="1" smtClean="0"/>
              <a:t> </a:t>
            </a:r>
            <a:endParaRPr lang="hu-HU" sz="5400" smtClean="0"/>
          </a:p>
          <a:p>
            <a:pPr algn="ctr"/>
            <a:r>
              <a:rPr lang="hu-HU" sz="5400" smtClean="0"/>
              <a:t>A legmagasabb ember</a:t>
            </a:r>
            <a:endParaRPr lang="hu-HU" sz="5400"/>
          </a:p>
        </p:txBody>
      </p:sp>
    </p:spTree>
    <p:extLst>
      <p:ext uri="{BB962C8B-B14F-4D97-AF65-F5344CB8AC3E}">
        <p14:creationId xmlns:p14="http://schemas.microsoft.com/office/powerpoint/2010/main" val="3439232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3365753" y="6043561"/>
            <a:ext cx="5984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smtClean="0"/>
              <a:t>Angol elméleti fizikus</a:t>
            </a:r>
            <a:endParaRPr lang="hu-HU" sz="4000" b="1"/>
          </a:p>
        </p:txBody>
      </p:sp>
      <p:sp>
        <p:nvSpPr>
          <p:cNvPr id="5" name="Szövegdoboz 4"/>
          <p:cNvSpPr txBox="1"/>
          <p:nvPr/>
        </p:nvSpPr>
        <p:spPr>
          <a:xfrm>
            <a:off x="1179321" y="183960"/>
            <a:ext cx="103575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b="1" smtClean="0"/>
              <a:t>Stephen William Hawking</a:t>
            </a:r>
          </a:p>
          <a:p>
            <a:pPr algn="ctr"/>
            <a:r>
              <a:rPr lang="hu-HU" sz="5400" smtClean="0"/>
              <a:t>A legokosabb ember</a:t>
            </a:r>
            <a:endParaRPr lang="hu-HU" sz="540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487" y="1938286"/>
            <a:ext cx="714375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5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20766" y="5534561"/>
            <a:ext cx="1188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/>
              <a:t>N</a:t>
            </a:r>
            <a:r>
              <a:rPr lang="hu-HU" sz="4000" b="1" smtClean="0"/>
              <a:t>yolcszoros olimpiai és </a:t>
            </a:r>
            <a:r>
              <a:rPr lang="hu-HU" sz="4000" b="1" err="1" smtClean="0"/>
              <a:t>tízenégyszeres</a:t>
            </a:r>
            <a:r>
              <a:rPr lang="hu-HU" sz="4000" b="1" smtClean="0"/>
              <a:t> világbajnok jamaicai atléta</a:t>
            </a:r>
            <a:endParaRPr lang="hu-HU" sz="4000" b="1"/>
          </a:p>
        </p:txBody>
      </p:sp>
      <p:sp>
        <p:nvSpPr>
          <p:cNvPr id="5" name="Szövegdoboz 4"/>
          <p:cNvSpPr txBox="1"/>
          <p:nvPr/>
        </p:nvSpPr>
        <p:spPr>
          <a:xfrm>
            <a:off x="1187867" y="89956"/>
            <a:ext cx="103575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b="1" err="1" smtClean="0"/>
              <a:t>Usain</a:t>
            </a:r>
            <a:r>
              <a:rPr lang="hu-HU" sz="5400" b="1" smtClean="0"/>
              <a:t> </a:t>
            </a:r>
            <a:r>
              <a:rPr lang="hu-HU" sz="5400" b="1" err="1" smtClean="0"/>
              <a:t>St</a:t>
            </a:r>
            <a:r>
              <a:rPr lang="hu-HU" sz="5400" b="1" smtClean="0"/>
              <a:t>. Leo Bolt</a:t>
            </a:r>
          </a:p>
          <a:p>
            <a:pPr algn="ctr"/>
            <a:r>
              <a:rPr lang="hu-HU" sz="5400" smtClean="0"/>
              <a:t>A leggyorsabb ember</a:t>
            </a:r>
            <a:endParaRPr lang="hu-HU" sz="540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141" y="1844282"/>
            <a:ext cx="28384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31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2044241" y="5976623"/>
            <a:ext cx="82381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/>
              <a:t>N</a:t>
            </a:r>
            <a:r>
              <a:rPr lang="hu-HU" sz="4000" b="1" smtClean="0"/>
              <a:t>api 12 ezer kalóriát fogyaszt</a:t>
            </a:r>
            <a:endParaRPr lang="hu-HU" sz="4000" b="1"/>
          </a:p>
        </p:txBody>
      </p:sp>
      <p:sp>
        <p:nvSpPr>
          <p:cNvPr id="5" name="Szövegdoboz 4"/>
          <p:cNvSpPr txBox="1"/>
          <p:nvPr/>
        </p:nvSpPr>
        <p:spPr>
          <a:xfrm>
            <a:off x="1179321" y="30132"/>
            <a:ext cx="103575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b="1" smtClean="0"/>
              <a:t>Edward Hall</a:t>
            </a:r>
          </a:p>
          <a:p>
            <a:pPr algn="ctr"/>
            <a:r>
              <a:rPr lang="hu-HU" sz="5400" smtClean="0"/>
              <a:t>A legerősebb ember</a:t>
            </a:r>
            <a:endParaRPr lang="hu-HU" sz="540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000" y="1784458"/>
            <a:ext cx="5636629" cy="403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001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5845" y="0"/>
            <a:ext cx="8534400" cy="1507067"/>
          </a:xfrm>
        </p:spPr>
        <p:txBody>
          <a:bodyPr>
            <a:normAutofit/>
          </a:bodyPr>
          <a:lstStyle/>
          <a:p>
            <a:r>
              <a:rPr lang="hu-HU" sz="8000" b="1" smtClean="0"/>
              <a:t>Forrás:</a:t>
            </a:r>
            <a:endParaRPr lang="hu-HU" sz="8000" b="1"/>
          </a:p>
        </p:txBody>
      </p:sp>
      <p:sp>
        <p:nvSpPr>
          <p:cNvPr id="3" name="Szövegdoboz 2"/>
          <p:cNvSpPr txBox="1"/>
          <p:nvPr/>
        </p:nvSpPr>
        <p:spPr>
          <a:xfrm>
            <a:off x="136733" y="1469876"/>
            <a:ext cx="1188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smtClean="0"/>
              <a:t>https://hu.wikipedia.org/wiki/Robert_Pershing_Wadlow</a:t>
            </a:r>
          </a:p>
          <a:p>
            <a:r>
              <a:rPr lang="hu-HU" sz="3600" smtClean="0"/>
              <a:t>https://hu.wikipedia.org/wiki/Stephen_Hawking</a:t>
            </a:r>
          </a:p>
          <a:p>
            <a:r>
              <a:rPr lang="hu-HU" sz="3600" smtClean="0"/>
              <a:t>https://hu.wikipedia.org/wiki/Usain_Bolt</a:t>
            </a:r>
          </a:p>
          <a:p>
            <a:r>
              <a:rPr lang="hu-HU" sz="3600" smtClean="0"/>
              <a:t>https://en.wikipedia.org/wiki/Eddie_Hall</a:t>
            </a:r>
            <a:endParaRPr lang="hu-HU" sz="3600"/>
          </a:p>
        </p:txBody>
      </p:sp>
      <p:sp>
        <p:nvSpPr>
          <p:cNvPr id="4" name="Téglalap 3"/>
          <p:cNvSpPr/>
          <p:nvPr/>
        </p:nvSpPr>
        <p:spPr>
          <a:xfrm>
            <a:off x="1190389" y="4867854"/>
            <a:ext cx="964315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80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Köszönöm a figyelmet!</a:t>
            </a:r>
            <a:endParaRPr lang="hu-HU" sz="8000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4315839"/>
      </p:ext>
    </p:extLst>
  </p:cSld>
  <p:clrMapOvr>
    <a:masterClrMapping/>
  </p:clrMapOvr>
</p:sld>
</file>

<file path=ppt/theme/theme1.xml><?xml version="1.0" encoding="utf-8"?>
<a:theme xmlns:a="http://schemas.openxmlformats.org/drawingml/2006/main" name="Szelet">
  <a:themeElements>
    <a:clrScheme name="Szele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zele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zele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</TotalTime>
  <Words>71</Words>
  <Application>Microsoft Office PowerPoint</Application>
  <PresentationFormat>Szélesvásznú</PresentationFormat>
  <Paragraphs>20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Szelet</vt:lpstr>
      <vt:lpstr>A leges legek</vt:lpstr>
      <vt:lpstr>PowerPoint-bemutató</vt:lpstr>
      <vt:lpstr>PowerPoint-bemutató</vt:lpstr>
      <vt:lpstr>PowerPoint-bemutató</vt:lpstr>
      <vt:lpstr>PowerPoint-bemutató</vt:lpstr>
      <vt:lpstr>Forrás: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leges legek</dc:title>
  <dc:creator>Admin</dc:creator>
  <cp:lastModifiedBy>Admin</cp:lastModifiedBy>
  <cp:revision>4</cp:revision>
  <dcterms:created xsi:type="dcterms:W3CDTF">2018-12-04T09:56:52Z</dcterms:created>
  <dcterms:modified xsi:type="dcterms:W3CDTF">2018-12-04T10:09:21Z</dcterms:modified>
</cp:coreProperties>
</file>